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
  </p:notesMasterIdLst>
  <p:sldIdLst>
    <p:sldId id="256" r:id="rId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992"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938619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hyperlink" Target="https://www.google.com/url?sa=t&amp;rct=j&amp;q=&amp;esrc=s&amp;source=web&amp;cd=&amp;ved=2ahUKEwjUpr6N7ZTsAhVGeKwKHZUmA-wQFjAAegQIChAC&amp;url=https://www.youtube.com/channel/UCi_01BUEZap1Yzn9_5uwElA&amp;usg=AOvVaw28BRXv38vHd_tA4MRPaXeJ" TargetMode="External"/><Relationship Id="rId6" Type="http://schemas.openxmlformats.org/officeDocument/2006/relationships/hyperlink" Target="https://eternalgems.org" TargetMode="External"/><Relationship Id="rId7" Type="http://schemas.openxmlformats.org/officeDocument/2006/relationships/image" Target="../media/image1.png"/><Relationship Id="rId8" Type="http://schemas.openxmlformats.org/officeDocument/2006/relationships/image" Target="../media/image2.png"/><Relationship Id="rId9" Type="http://schemas.openxmlformats.org/officeDocument/2006/relationships/image" Target="../media/image3.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subTitle" idx="1"/>
          </p:nvPr>
        </p:nvSpPr>
        <p:spPr>
          <a:xfrm>
            <a:off x="0" y="501733"/>
            <a:ext cx="2934732" cy="395140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b="1" dirty="0"/>
              <a:t>Celebrate All Saints Day with us</a:t>
            </a:r>
            <a:endParaRPr sz="1600" b="1" dirty="0"/>
          </a:p>
          <a:p>
            <a:pPr marL="0" lvl="0" indent="0" algn="ctr" rtl="0">
              <a:spcBef>
                <a:spcPts val="0"/>
              </a:spcBef>
              <a:spcAft>
                <a:spcPts val="0"/>
              </a:spcAft>
              <a:buNone/>
            </a:pPr>
            <a:r>
              <a:rPr lang="en-US" sz="1200" b="1" dirty="0">
                <a:solidFill>
                  <a:srgbClr val="242424"/>
                </a:solidFill>
                <a:latin typeface="Helvetica-Bold"/>
              </a:rPr>
              <a:t>Philippians 4:6-7</a:t>
            </a:r>
            <a:r>
              <a:rPr lang="en-US" sz="1200" b="0" i="1" dirty="0">
                <a:solidFill>
                  <a:srgbClr val="333333"/>
                </a:solidFill>
                <a:latin typeface="TimesNewRomanPS-ItalicMT"/>
              </a:rPr>
              <a:t>Do not be anxious about anything, but in every situation, by prayer and petition, with thanksgiving, present your requests to God. And the peace of God, which transcends all understanding, will guard your hearts and your minds in Christ Jesus.</a:t>
            </a:r>
            <a:r>
              <a:rPr lang="en-US" sz="1200" b="0" i="0" dirty="0">
                <a:solidFill>
                  <a:prstClr val="black"/>
                </a:solidFill>
                <a:latin typeface="TimesNewRomanPSMT"/>
              </a:rPr>
              <a:t> </a:t>
            </a:r>
            <a:r>
              <a:rPr lang="en-US" sz="1200" b="1" i="0" dirty="0">
                <a:solidFill>
                  <a:srgbClr val="242424"/>
                </a:solidFill>
                <a:latin typeface="Helvetica-Bold"/>
              </a:rPr>
              <a:t> </a:t>
            </a:r>
          </a:p>
          <a:p>
            <a:pPr marL="0" lvl="0" indent="0" algn="ctr" rtl="0">
              <a:spcBef>
                <a:spcPts val="0"/>
              </a:spcBef>
              <a:spcAft>
                <a:spcPts val="0"/>
              </a:spcAft>
              <a:buNone/>
            </a:pPr>
            <a:r>
              <a:rPr lang="en-US" sz="1200" b="1" i="0" dirty="0">
                <a:solidFill>
                  <a:srgbClr val="242424"/>
                </a:solidFill>
                <a:latin typeface="Helvetica-Bold"/>
              </a:rPr>
              <a:t>Psalm 107:21-22</a:t>
            </a:r>
            <a:r>
              <a:rPr lang="en-US" sz="1200" b="0" i="1" dirty="0">
                <a:solidFill>
                  <a:srgbClr val="333333"/>
                </a:solidFill>
                <a:latin typeface="TimesNewRomanPS-ItalicMT"/>
              </a:rPr>
              <a:t>Let them give thanks to the Lord for his unfailing love and his wonderful deeds for mankind. Let them sacrifice thank offerings  and tell of his works with songs of joy.</a:t>
            </a:r>
            <a:r>
              <a:rPr lang="en-US" sz="1200" b="0" i="0" dirty="0">
                <a:solidFill>
                  <a:prstClr val="black"/>
                </a:solidFill>
                <a:latin typeface="TimesNewRomanPSMT"/>
              </a:rPr>
              <a:t> </a:t>
            </a:r>
            <a:r>
              <a:rPr lang="en-US" sz="1200" b="1" i="0" dirty="0">
                <a:solidFill>
                  <a:srgbClr val="242424"/>
                </a:solidFill>
                <a:latin typeface="Helvetica-Bold"/>
              </a:rPr>
              <a:t> </a:t>
            </a:r>
          </a:p>
          <a:p>
            <a:pPr marL="0" lvl="0" indent="0" algn="ctr" rtl="0">
              <a:spcBef>
                <a:spcPts val="0"/>
              </a:spcBef>
              <a:spcAft>
                <a:spcPts val="0"/>
              </a:spcAft>
              <a:buNone/>
            </a:pPr>
            <a:r>
              <a:rPr lang="en-US" sz="1200" b="1" i="0" dirty="0">
                <a:solidFill>
                  <a:srgbClr val="242424"/>
                </a:solidFill>
                <a:latin typeface="Helvetica-Bold"/>
              </a:rPr>
              <a:t>Psalm 118:1</a:t>
            </a:r>
            <a:r>
              <a:rPr lang="en-US" sz="1200" b="0" i="1" dirty="0">
                <a:solidFill>
                  <a:srgbClr val="333333"/>
                </a:solidFill>
                <a:latin typeface="TimesNewRomanPS-ItalicMT"/>
              </a:rPr>
              <a:t>Give thanks to the Lord, for he is good; his love endures forever.</a:t>
            </a:r>
            <a:endParaRPr lang="en-US" sz="1200" dirty="0"/>
          </a:p>
        </p:txBody>
      </p:sp>
      <p:sp>
        <p:nvSpPr>
          <p:cNvPr id="55" name="Google Shape;55;p13"/>
          <p:cNvSpPr txBox="1">
            <a:spLocks noGrp="1"/>
          </p:cNvSpPr>
          <p:nvPr>
            <p:ph type="subTitle" idx="1"/>
          </p:nvPr>
        </p:nvSpPr>
        <p:spPr>
          <a:xfrm>
            <a:off x="5984875" y="341314"/>
            <a:ext cx="3169317" cy="31088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500" b="1" dirty="0"/>
              <a:t>What we believe</a:t>
            </a:r>
            <a:endParaRPr sz="1500" b="1" dirty="0"/>
          </a:p>
          <a:p>
            <a:pPr marL="0" lvl="0" indent="0" algn="ctr" rtl="0">
              <a:spcBef>
                <a:spcPts val="0"/>
              </a:spcBef>
              <a:spcAft>
                <a:spcPts val="0"/>
              </a:spcAft>
              <a:buNone/>
            </a:pPr>
            <a:r>
              <a:rPr lang="en" sz="1300" b="1" dirty="0"/>
              <a:t>What is heaven?</a:t>
            </a:r>
            <a:r>
              <a:rPr lang="en" sz="1300" dirty="0"/>
              <a:t> A place where everyone loves everyone, there is no jealousy, death, or despair</a:t>
            </a:r>
            <a:endParaRPr sz="1300" dirty="0"/>
          </a:p>
          <a:p>
            <a:pPr marL="0" lvl="0" indent="0" algn="ctr" rtl="0">
              <a:spcBef>
                <a:spcPts val="0"/>
              </a:spcBef>
              <a:spcAft>
                <a:spcPts val="0"/>
              </a:spcAft>
              <a:buNone/>
            </a:pPr>
            <a:r>
              <a:rPr lang="en" sz="1300" b="1" dirty="0"/>
              <a:t>How do I get to Heaven?</a:t>
            </a:r>
            <a:r>
              <a:rPr lang="en" sz="1300" dirty="0"/>
              <a:t> Believe that God, the creator of the world, sent his son to die for us. Jesus died to pay for all the bad things we have done</a:t>
            </a:r>
            <a:r>
              <a:rPr lang="en-US" sz="1300" dirty="0"/>
              <a:t>, and all we have to do is ask to be forgiven!</a:t>
            </a:r>
            <a:endParaRPr sz="1300" dirty="0"/>
          </a:p>
          <a:p>
            <a:pPr marL="0" lvl="0" indent="0" algn="ctr" rtl="0">
              <a:spcBef>
                <a:spcPts val="0"/>
              </a:spcBef>
              <a:spcAft>
                <a:spcPts val="0"/>
              </a:spcAft>
              <a:buNone/>
            </a:pPr>
            <a:r>
              <a:rPr lang="en" sz="1300" b="1" dirty="0"/>
              <a:t>How do I ask God to forgive me? </a:t>
            </a:r>
            <a:r>
              <a:rPr lang="en" sz="1300" dirty="0"/>
              <a:t>“Dear God, I am sorry for all the people I have hurt. I pray that you would forgive me, and help me to stop hurting others. </a:t>
            </a:r>
            <a:endParaRPr sz="1300" dirty="0"/>
          </a:p>
          <a:p>
            <a:pPr marL="0" lvl="0" indent="0" algn="ctr" rtl="0">
              <a:spcBef>
                <a:spcPts val="0"/>
              </a:spcBef>
              <a:spcAft>
                <a:spcPts val="0"/>
              </a:spcAft>
              <a:buNone/>
            </a:pPr>
            <a:endParaRPr sz="1600" dirty="0"/>
          </a:p>
        </p:txBody>
      </p:sp>
      <p:sp>
        <p:nvSpPr>
          <p:cNvPr id="56" name="Google Shape;56;p13"/>
          <p:cNvSpPr txBox="1">
            <a:spLocks noGrp="1"/>
          </p:cNvSpPr>
          <p:nvPr>
            <p:ph type="subTitle" idx="1"/>
          </p:nvPr>
        </p:nvSpPr>
        <p:spPr>
          <a:xfrm>
            <a:off x="2759595" y="2618822"/>
            <a:ext cx="3284867" cy="266605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b="1" dirty="0"/>
              <a:t>Did you know?</a:t>
            </a:r>
            <a:endParaRPr sz="1600" b="1" dirty="0"/>
          </a:p>
          <a:p>
            <a:pPr marL="0" lvl="0" indent="0" algn="ctr" rtl="0">
              <a:spcBef>
                <a:spcPts val="0"/>
              </a:spcBef>
              <a:spcAft>
                <a:spcPts val="0"/>
              </a:spcAft>
              <a:buNone/>
            </a:pPr>
            <a:r>
              <a:rPr lang="en" sz="1500" dirty="0"/>
              <a:t>Eternal Gems has a </a:t>
            </a:r>
            <a:r>
              <a:rPr lang="en-US" sz="1500" dirty="0">
                <a:hlinkClick r:id="rId5"/>
              </a:rPr>
              <a:t>Youtube Channel</a:t>
            </a:r>
            <a:endParaRPr sz="1500" dirty="0"/>
          </a:p>
          <a:p>
            <a:pPr marL="0" lvl="0" indent="0" algn="ctr" rtl="0">
              <a:spcBef>
                <a:spcPts val="0"/>
              </a:spcBef>
              <a:spcAft>
                <a:spcPts val="0"/>
              </a:spcAft>
              <a:buNone/>
            </a:pPr>
            <a:r>
              <a:rPr lang="en-US" sz="1500" dirty="0"/>
              <a:t>(</a:t>
            </a:r>
            <a:r>
              <a:rPr lang="en" sz="1500" dirty="0"/>
              <a:t>Which focuses on skills that can help young people achieve their dreams of entrepreneurship</a:t>
            </a:r>
            <a:r>
              <a:rPr lang="en-US" sz="1500" dirty="0"/>
              <a:t>)</a:t>
            </a:r>
            <a:endParaRPr sz="1500" dirty="0"/>
          </a:p>
          <a:p>
            <a:pPr marL="0" indent="0"/>
            <a:r>
              <a:rPr lang="en" sz="1500" dirty="0"/>
              <a:t>Subscribe to our newsletter </a:t>
            </a:r>
            <a:r>
              <a:rPr lang="en-US" sz="1600" b="0" i="0" u="sng" dirty="0">
                <a:solidFill>
                  <a:srgbClr val="000000"/>
                </a:solidFill>
                <a:effectLst/>
                <a:latin typeface="Helvetica Neue" panose="02000503000000020004" pitchFamily="2"/>
                <a:hlinkClick r:id="rId6"/>
              </a:rPr>
              <a:t>Here</a:t>
            </a:r>
            <a:endParaRPr lang="en-US" sz="1600" dirty="0"/>
          </a:p>
          <a:p>
            <a:pPr marL="0" lvl="0" indent="0" algn="ctr" rtl="0">
              <a:spcBef>
                <a:spcPts val="0"/>
              </a:spcBef>
              <a:spcAft>
                <a:spcPts val="0"/>
              </a:spcAft>
              <a:buNone/>
            </a:pPr>
            <a:r>
              <a:rPr lang="en" sz="1500" dirty="0"/>
              <a:t>We’re hiring! if you want to gain experience and make a positive difference, go here</a:t>
            </a:r>
            <a:endParaRPr sz="1500" dirty="0"/>
          </a:p>
          <a:p>
            <a:pPr marL="0" lvl="0" indent="0" algn="ctr" rtl="0">
              <a:spcBef>
                <a:spcPts val="0"/>
              </a:spcBef>
              <a:spcAft>
                <a:spcPts val="0"/>
              </a:spcAft>
              <a:buNone/>
            </a:pPr>
            <a:endParaRPr sz="1500" dirty="0"/>
          </a:p>
          <a:p>
            <a:pPr marL="0" lvl="0" indent="0" algn="ctr" rtl="0">
              <a:spcBef>
                <a:spcPts val="0"/>
              </a:spcBef>
              <a:spcAft>
                <a:spcPts val="0"/>
              </a:spcAft>
              <a:buNone/>
            </a:pPr>
            <a:endParaRPr sz="1600" dirty="0"/>
          </a:p>
        </p:txBody>
      </p:sp>
      <p:sp>
        <p:nvSpPr>
          <p:cNvPr id="60" name="Google Shape;60;p13"/>
          <p:cNvSpPr txBox="1">
            <a:spLocks noGrp="1"/>
          </p:cNvSpPr>
          <p:nvPr>
            <p:ph type="subTitle" idx="1"/>
          </p:nvPr>
        </p:nvSpPr>
        <p:spPr>
          <a:xfrm>
            <a:off x="440848" y="11"/>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Happy Autumn from Eternal Gems</a:t>
            </a:r>
            <a:endParaRPr b="1" dirty="0"/>
          </a:p>
        </p:txBody>
      </p:sp>
      <p:pic>
        <p:nvPicPr>
          <p:cNvPr id="3" name="trim.02874463-87F3-4728-A74C-F6B4463DBBE3.MOV">
            <a:hlinkClick r:id="" action="ppaction://media"/>
            <a:extLst>
              <a:ext uri="{FF2B5EF4-FFF2-40B4-BE49-F238E27FC236}">
                <a16:creationId xmlns:a16="http://schemas.microsoft.com/office/drawing/2014/main" xmlns="" id="{43AC71B7-DBFB-6446-9C21-FD167DA5008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258" y="3671505"/>
            <a:ext cx="2547938" cy="1471995"/>
          </a:xfrm>
          <a:prstGeom prst="rect">
            <a:avLst/>
          </a:prstGeom>
        </p:spPr>
      </p:pic>
      <p:pic>
        <p:nvPicPr>
          <p:cNvPr id="2" name="Picture 3">
            <a:extLst>
              <a:ext uri="{FF2B5EF4-FFF2-40B4-BE49-F238E27FC236}">
                <a16:creationId xmlns:a16="http://schemas.microsoft.com/office/drawing/2014/main" xmlns="" id="{559B4E6A-3F76-7449-91B5-0CD9F7EB2183}"/>
              </a:ext>
            </a:extLst>
          </p:cNvPr>
          <p:cNvPicPr>
            <a:picLocks noChangeAspect="1"/>
          </p:cNvPicPr>
          <p:nvPr/>
        </p:nvPicPr>
        <p:blipFill>
          <a:blip r:embed="rId8"/>
          <a:stretch>
            <a:fillRect/>
          </a:stretch>
        </p:blipFill>
        <p:spPr>
          <a:xfrm>
            <a:off x="2819181" y="756515"/>
            <a:ext cx="3281244" cy="1866361"/>
          </a:xfrm>
          <a:prstGeom prst="rect">
            <a:avLst/>
          </a:prstGeom>
        </p:spPr>
      </p:pic>
      <p:pic>
        <p:nvPicPr>
          <p:cNvPr id="5" name="Picture 2">
            <a:extLst>
              <a:ext uri="{FF2B5EF4-FFF2-40B4-BE49-F238E27FC236}">
                <a16:creationId xmlns:a16="http://schemas.microsoft.com/office/drawing/2014/main" xmlns="" id="{705A2096-9576-B249-92A6-AF9E181F9639}"/>
              </a:ext>
            </a:extLst>
          </p:cNvPr>
          <p:cNvPicPr>
            <a:picLocks noChangeAspect="1"/>
          </p:cNvPicPr>
          <p:nvPr/>
        </p:nvPicPr>
        <p:blipFill>
          <a:blip r:embed="rId9"/>
          <a:stretch>
            <a:fillRect/>
          </a:stretch>
        </p:blipFill>
        <p:spPr>
          <a:xfrm>
            <a:off x="6104049" y="3076612"/>
            <a:ext cx="3039951" cy="2066877"/>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184</Words>
  <Application>Microsoft Macintosh PowerPoint</Application>
  <PresentationFormat>On-screen Show (16:9)</PresentationFormat>
  <Paragraphs>14</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Simple Light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Gwendolyn  Jones-Brown</cp:lastModifiedBy>
  <cp:revision>8</cp:revision>
  <dcterms:modified xsi:type="dcterms:W3CDTF">2020-10-14T08:58:45Z</dcterms:modified>
</cp:coreProperties>
</file>